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67187" y="3162300"/>
            <a:ext cx="3857625" cy="5334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752600"/>
            <a:ext cx="11487150" cy="3352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75720" y="3717032"/>
            <a:ext cx="86409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795639" y="4689305"/>
            <a:ext cx="86409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1049000" cy="4419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536160" y="2060848"/>
            <a:ext cx="55625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577882" y="3114144"/>
            <a:ext cx="55625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195917" y="4931370"/>
            <a:ext cx="55625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47349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409700"/>
            <a:ext cx="11439525" cy="4038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2564904"/>
            <a:ext cx="266429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712498" y="2564904"/>
            <a:ext cx="266429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0402" y="3039466"/>
            <a:ext cx="360941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30402" y="4683070"/>
            <a:ext cx="8433950" cy="87975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31639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795462"/>
            <a:ext cx="11496675" cy="3267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4221088"/>
            <a:ext cx="5832648" cy="1080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81300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2026-02-24T12:20:03Z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